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8"/>
  </p:notesMasterIdLst>
  <p:sldIdLst>
    <p:sldId id="258" r:id="rId2"/>
    <p:sldId id="259" r:id="rId3"/>
    <p:sldId id="271" r:id="rId4"/>
    <p:sldId id="309" r:id="rId5"/>
    <p:sldId id="310" r:id="rId6"/>
    <p:sldId id="311" r:id="rId7"/>
    <p:sldId id="312" r:id="rId8"/>
    <p:sldId id="313" r:id="rId9"/>
    <p:sldId id="314" r:id="rId10"/>
    <p:sldId id="315" r:id="rId11"/>
    <p:sldId id="316" r:id="rId12"/>
    <p:sldId id="317" r:id="rId13"/>
    <p:sldId id="318" r:id="rId14"/>
    <p:sldId id="319" r:id="rId15"/>
    <p:sldId id="320" r:id="rId16"/>
    <p:sldId id="321" r:id="rId17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9"/>
      <p:bold r:id="rId20"/>
      <p:italic r:id="rId21"/>
      <p:boldItalic r:id="rId22"/>
    </p:embeddedFont>
  </p:embeddedFontLst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9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03" autoAdjust="0"/>
    <p:restoredTop sz="99625" autoAdjust="0"/>
  </p:normalViewPr>
  <p:slideViewPr>
    <p:cSldViewPr showGuides="1">
      <p:cViewPr varScale="1">
        <p:scale>
          <a:sx n="71" d="100"/>
          <a:sy n="71" d="100"/>
        </p:scale>
        <p:origin x="1152" y="60"/>
      </p:cViewPr>
      <p:guideLst>
        <p:guide orient="horz" pos="229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0486A0-5C59-4FCB-83D6-977E6F7FDE7B}" type="datetimeFigureOut">
              <a:rPr lang="pt-BR" smtClean="0"/>
              <a:pPr/>
              <a:t>09/06/2015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9507DB-F37A-4F0D-A4EE-CAA9C6CF651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85821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rvore Criativa\Desktop\Tributo ao Futuro\Crescer em Rede Final\BG v2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3051" cy="6858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support.google.com/earth/bin/answer.py?&amp;answer=148083&amp;topic=2376017&amp;rd=1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upport.google.com/earth/bin/answer.py?&amp;answer=148186&amp;topic=2376154&amp;ctx=topic" TargetMode="External"/><Relationship Id="rId2" Type="http://schemas.openxmlformats.org/officeDocument/2006/relationships/hyperlink" Target="http://support.google.com/earth/bin/answer.py?&amp;answer=148094&amp;topic=2376751&amp;ctx=topic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file:///\\maps.google.com.br\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ugusto\Desktop\Augusto\Tributo ao Futuro\Crescer em rede\ENCONTROS\Anexos\BG-CAPA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Retângulo 5"/>
          <p:cNvSpPr/>
          <p:nvPr/>
        </p:nvSpPr>
        <p:spPr>
          <a:xfrm>
            <a:off x="0" y="3786190"/>
            <a:ext cx="9144000" cy="3071810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1500166" y="3875134"/>
            <a:ext cx="721523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3000" b="1" dirty="0" smtClean="0">
                <a:solidFill>
                  <a:schemeClr val="bg1"/>
                </a:solidFill>
              </a:rPr>
              <a:t>Crescer em </a:t>
            </a:r>
            <a:r>
              <a:rPr lang="pt-BR" sz="3000" b="1" smtClean="0">
                <a:solidFill>
                  <a:schemeClr val="bg1"/>
                </a:solidFill>
              </a:rPr>
              <a:t>Rede – </a:t>
            </a:r>
            <a:r>
              <a:rPr lang="pt-BR" sz="3000" b="1" dirty="0" smtClean="0">
                <a:solidFill>
                  <a:schemeClr val="bg1"/>
                </a:solidFill>
              </a:rPr>
              <a:t>Encontro 02</a:t>
            </a:r>
          </a:p>
        </p:txBody>
      </p:sp>
      <p:sp>
        <p:nvSpPr>
          <p:cNvPr id="10" name="Retângulo 9"/>
          <p:cNvSpPr/>
          <p:nvPr/>
        </p:nvSpPr>
        <p:spPr>
          <a:xfrm>
            <a:off x="0" y="4500570"/>
            <a:ext cx="9144000" cy="100013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CaixaDeTexto 10"/>
          <p:cNvSpPr txBox="1"/>
          <p:nvPr/>
        </p:nvSpPr>
        <p:spPr>
          <a:xfrm>
            <a:off x="1857356" y="4643446"/>
            <a:ext cx="68580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 err="1" smtClean="0">
                <a:solidFill>
                  <a:schemeClr val="bg1"/>
                </a:solidFill>
              </a:rPr>
              <a:t>Viajando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por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mapas</a:t>
            </a:r>
            <a:r>
              <a:rPr lang="en-US" sz="2000" b="1" dirty="0" smtClean="0">
                <a:solidFill>
                  <a:schemeClr val="bg1"/>
                </a:solidFill>
              </a:rPr>
              <a:t>: o </a:t>
            </a:r>
            <a:r>
              <a:rPr lang="en-US" sz="2000" b="1" dirty="0" err="1" smtClean="0">
                <a:solidFill>
                  <a:schemeClr val="bg1"/>
                </a:solidFill>
              </a:rPr>
              <a:t>uso</a:t>
            </a:r>
            <a:r>
              <a:rPr lang="en-US" sz="2000" b="1" dirty="0" smtClean="0">
                <a:solidFill>
                  <a:schemeClr val="bg1"/>
                </a:solidFill>
              </a:rPr>
              <a:t> do Google Earth e do Google Maps </a:t>
            </a:r>
            <a:r>
              <a:rPr lang="en-US" sz="2000" b="1" dirty="0" err="1" smtClean="0">
                <a:solidFill>
                  <a:schemeClr val="bg1"/>
                </a:solidFill>
              </a:rPr>
              <a:t>em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estratégias</a:t>
            </a:r>
            <a:r>
              <a:rPr lang="en-US" sz="2000" b="1" dirty="0" smtClean="0">
                <a:solidFill>
                  <a:schemeClr val="bg1"/>
                </a:solidFill>
              </a:rPr>
              <a:t> de </a:t>
            </a:r>
            <a:r>
              <a:rPr lang="en-US" sz="2000" b="1" dirty="0" err="1" smtClean="0">
                <a:solidFill>
                  <a:schemeClr val="bg1"/>
                </a:solidFill>
              </a:rPr>
              <a:t>ensino</a:t>
            </a:r>
            <a:r>
              <a:rPr lang="en-US" sz="2000" b="1" dirty="0" smtClean="0">
                <a:solidFill>
                  <a:schemeClr val="bg1"/>
                </a:solidFill>
              </a:rPr>
              <a:t> e </a:t>
            </a:r>
            <a:r>
              <a:rPr lang="en-US" sz="2000" b="1" dirty="0" err="1" smtClean="0">
                <a:solidFill>
                  <a:schemeClr val="bg1"/>
                </a:solidFill>
              </a:rPr>
              <a:t>aprendizagem</a:t>
            </a:r>
            <a:endParaRPr lang="en-US" sz="2000" b="1" dirty="0" smtClean="0">
              <a:solidFill>
                <a:schemeClr val="bg1"/>
              </a:solidFill>
            </a:endParaRPr>
          </a:p>
          <a:p>
            <a:pPr algn="r"/>
            <a:endParaRPr lang="en-US" sz="2000" b="1" dirty="0" smtClean="0">
              <a:solidFill>
                <a:schemeClr val="bg1"/>
              </a:solidFill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5734425"/>
            <a:ext cx="8715436" cy="909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5715008" y="5435758"/>
            <a:ext cx="23574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"/>
              </a:spcBef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Observe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função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satélite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Atividade</a:t>
            </a:r>
            <a:r>
              <a:rPr lang="en-US" sz="2400" b="1" dirty="0" smtClean="0">
                <a:solidFill>
                  <a:schemeClr val="bg1"/>
                </a:solidFill>
              </a:rPr>
              <a:t> de </a:t>
            </a:r>
            <a:r>
              <a:rPr lang="en-US" sz="2400" b="1" dirty="0" err="1" smtClean="0">
                <a:solidFill>
                  <a:schemeClr val="bg1"/>
                </a:solidFill>
              </a:rPr>
              <a:t>Experimentação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  <p:pic>
        <p:nvPicPr>
          <p:cNvPr id="5" name="Placeholder 3" descr="Picture 3"/>
          <p:cNvPicPr>
            <a:picLocks noGrp="1"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2" y="1285860"/>
            <a:ext cx="5040310" cy="4767261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857224" y="2928934"/>
            <a:ext cx="3000396" cy="1644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"/>
              </a:spcBef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conceito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escala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grau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detalhamento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mapa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partir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função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zoom.</a:t>
            </a:r>
          </a:p>
          <a:p>
            <a:pPr>
              <a:spcBef>
                <a:spcPts val="100"/>
              </a:spcBef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Atividade</a:t>
            </a:r>
            <a:r>
              <a:rPr lang="en-US" sz="2400" b="1" dirty="0" smtClean="0">
                <a:solidFill>
                  <a:schemeClr val="bg1"/>
                </a:solidFill>
              </a:rPr>
              <a:t> de </a:t>
            </a:r>
            <a:r>
              <a:rPr lang="en-US" sz="2400" b="1" dirty="0" err="1" smtClean="0">
                <a:solidFill>
                  <a:schemeClr val="bg1"/>
                </a:solidFill>
              </a:rPr>
              <a:t>Experimentação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  <p:pic>
        <p:nvPicPr>
          <p:cNvPr id="6" name="Placeholder 3" descr="Picture 2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6715140" y="1357298"/>
            <a:ext cx="1137750" cy="4525956"/>
          </a:xfrm>
          <a:prstGeom prst="rect">
            <a:avLst/>
          </a:prstGeom>
          <a:ln>
            <a:noFill/>
          </a:ln>
        </p:spPr>
      </p:pic>
      <p:pic>
        <p:nvPicPr>
          <p:cNvPr id="7" name="Placeholder 3" descr="Picture 3"/>
          <p:cNvPicPr>
            <a:picLocks noGrp="1"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928662" y="5072074"/>
            <a:ext cx="3041651" cy="792163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500034" y="2000240"/>
            <a:ext cx="2571768" cy="1349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"/>
              </a:spcBef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Faça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tour virtual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pelo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plano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piloto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>
              <a:spcBef>
                <a:spcPts val="100"/>
              </a:spcBef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100"/>
              </a:spcBef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Atividade</a:t>
            </a:r>
            <a:r>
              <a:rPr lang="en-US" sz="2400" b="1" dirty="0" smtClean="0">
                <a:solidFill>
                  <a:schemeClr val="bg1"/>
                </a:solidFill>
              </a:rPr>
              <a:t> de </a:t>
            </a:r>
            <a:r>
              <a:rPr lang="en-US" sz="2400" b="1" dirty="0" err="1" smtClean="0">
                <a:solidFill>
                  <a:schemeClr val="bg1"/>
                </a:solidFill>
              </a:rPr>
              <a:t>Experimentação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  <p:pic>
        <p:nvPicPr>
          <p:cNvPr id="10" name="Placeholder 3" descr="Picture 4"/>
          <p:cNvPicPr>
            <a:picLocks noGrp="1"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6182" y="1285860"/>
            <a:ext cx="5122862" cy="4751387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500034" y="1643050"/>
            <a:ext cx="2500330" cy="44396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"/>
              </a:spcBef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Procurem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satélite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observem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maiores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problemas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urbanos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Discutam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comparem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cidades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satélites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avaliando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condição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Na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imagem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foi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selecionada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Samambaia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>
              <a:spcBef>
                <a:spcPts val="100"/>
              </a:spcBef>
            </a:pPr>
            <a:endParaRPr lang="en-US" sz="2000" dirty="0" err="1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100"/>
              </a:spcBef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100"/>
              </a:spcBef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Atividade</a:t>
            </a:r>
            <a:r>
              <a:rPr lang="en-US" sz="2400" b="1" dirty="0" smtClean="0">
                <a:solidFill>
                  <a:schemeClr val="bg1"/>
                </a:solidFill>
              </a:rPr>
              <a:t> de </a:t>
            </a:r>
            <a:r>
              <a:rPr lang="en-US" sz="2400" b="1" dirty="0" err="1" smtClean="0">
                <a:solidFill>
                  <a:schemeClr val="bg1"/>
                </a:solidFill>
              </a:rPr>
              <a:t>Experimentação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  <p:pic>
        <p:nvPicPr>
          <p:cNvPr id="6" name="Placeholder 3" descr="Picture 2"/>
          <p:cNvPicPr>
            <a:picLocks noGrp="1"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4678" y="1643050"/>
            <a:ext cx="5473699" cy="4327526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500034" y="1643050"/>
            <a:ext cx="8286808" cy="2272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"/>
              </a:spcBef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Escolham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região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Brasil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gostariam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visitar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façam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plano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viagem.Elenque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todas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cidades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farão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parte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roteiro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distância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entre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elas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chegarão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delas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(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carro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ônibus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avião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b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etc),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visitarão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primeiro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(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partida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)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visitarão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seguir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etc.</a:t>
            </a:r>
          </a:p>
          <a:p>
            <a:pPr>
              <a:spcBef>
                <a:spcPts val="100"/>
              </a:spcBef>
            </a:pPr>
            <a:endParaRPr lang="en-US" sz="2000" dirty="0" err="1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100"/>
              </a:spcBef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Atividade</a:t>
            </a:r>
            <a:r>
              <a:rPr lang="en-US" sz="2400" b="1" dirty="0" smtClean="0">
                <a:solidFill>
                  <a:schemeClr val="bg1"/>
                </a:solidFill>
              </a:rPr>
              <a:t> de </a:t>
            </a:r>
            <a:r>
              <a:rPr lang="en-US" sz="2400" b="1" dirty="0" err="1" smtClean="0">
                <a:solidFill>
                  <a:schemeClr val="bg1"/>
                </a:solidFill>
              </a:rPr>
              <a:t>Experimentação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  <p:pic>
        <p:nvPicPr>
          <p:cNvPr id="7" name="Placeholder 3" descr="Picture 6"/>
          <p:cNvPicPr>
            <a:picLocks noGrp="1"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00438"/>
            <a:ext cx="2879729" cy="2143125"/>
          </a:xfrm>
          <a:prstGeom prst="rect">
            <a:avLst/>
          </a:prstGeom>
          <a:ln>
            <a:noFill/>
          </a:ln>
        </p:spPr>
      </p:pic>
      <p:pic>
        <p:nvPicPr>
          <p:cNvPr id="10" name="Placeholder 3" descr="Picture 8"/>
          <p:cNvPicPr>
            <a:picLocks noGrp="1" noChangeAspect="1"/>
          </p:cNvPicPr>
          <p:nvPr/>
        </p:nvPicPr>
        <p:blipFill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573" y="3500438"/>
            <a:ext cx="2881311" cy="2095503"/>
          </a:xfrm>
          <a:prstGeom prst="rect">
            <a:avLst/>
          </a:prstGeom>
          <a:ln>
            <a:noFill/>
          </a:ln>
        </p:spPr>
      </p:pic>
      <p:pic>
        <p:nvPicPr>
          <p:cNvPr id="11" name="Placeholder 3" descr="Picture 10"/>
          <p:cNvPicPr>
            <a:picLocks noGrp="1" noChangeAspect="1"/>
          </p:cNvPicPr>
          <p:nvPr/>
        </p:nvPicPr>
        <p:blipFill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9524" y="3500438"/>
            <a:ext cx="2784476" cy="2089148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Síntese</a:t>
            </a:r>
            <a:r>
              <a:rPr lang="en-US" sz="2400" b="1" dirty="0" smtClean="0">
                <a:solidFill>
                  <a:schemeClr val="bg1"/>
                </a:solidFill>
              </a:rPr>
              <a:t> e </a:t>
            </a:r>
            <a:r>
              <a:rPr lang="en-US" sz="2400" b="1" dirty="0" err="1" smtClean="0">
                <a:solidFill>
                  <a:schemeClr val="bg1"/>
                </a:solidFill>
              </a:rPr>
              <a:t>avaliação</a:t>
            </a:r>
            <a:r>
              <a:rPr lang="en-US" sz="2400" b="1" dirty="0" smtClean="0">
                <a:solidFill>
                  <a:schemeClr val="bg1"/>
                </a:solidFill>
              </a:rPr>
              <a:t> do </a:t>
            </a:r>
            <a:r>
              <a:rPr lang="en-US" sz="2400" b="1" dirty="0" err="1" smtClean="0">
                <a:solidFill>
                  <a:schemeClr val="bg1"/>
                </a:solidFill>
              </a:rPr>
              <a:t>dia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500034" y="2000240"/>
            <a:ext cx="814393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conseguiram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perceber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potencial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Google Earth e do Google Drive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estudo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Geografia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Além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Geografia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outras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disciplinas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envolvidas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projeto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explora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ferramentas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conseguiram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vivenciar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atividades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propostas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Perceberam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diferença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urbanização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diferentes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cidades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satélites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Brasília?</a:t>
            </a:r>
          </a:p>
          <a:p>
            <a:pPr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Síntese</a:t>
            </a:r>
            <a:r>
              <a:rPr lang="en-US" sz="2400" b="1" dirty="0" smtClean="0">
                <a:solidFill>
                  <a:schemeClr val="bg1"/>
                </a:solidFill>
              </a:rPr>
              <a:t> e </a:t>
            </a:r>
            <a:r>
              <a:rPr lang="en-US" sz="2400" b="1" dirty="0" err="1" smtClean="0">
                <a:solidFill>
                  <a:schemeClr val="bg1"/>
                </a:solidFill>
              </a:rPr>
              <a:t>avaliação</a:t>
            </a:r>
            <a:r>
              <a:rPr lang="en-US" sz="2400" b="1" dirty="0" smtClean="0">
                <a:solidFill>
                  <a:schemeClr val="bg1"/>
                </a:solidFill>
              </a:rPr>
              <a:t> do </a:t>
            </a:r>
            <a:r>
              <a:rPr lang="en-US" sz="2400" b="1" dirty="0" err="1" smtClean="0">
                <a:solidFill>
                  <a:schemeClr val="bg1"/>
                </a:solidFill>
              </a:rPr>
              <a:t>dia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500034" y="2357430"/>
            <a:ext cx="81439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kern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charset="0"/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Conseguiram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elaborar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roteiro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interessante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viagem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próximas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férias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Já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ficou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atividade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pensaram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Será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irá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motivá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-los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aprendizagem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Vamos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agora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fazer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avaliação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nosso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encontro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pPr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428596" y="2483357"/>
            <a:ext cx="82868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alfabetização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cartográfica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escola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forma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escola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alfabetização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cartográfica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conversa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recursos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disponíveis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aprendizagem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Século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XXI?</a:t>
            </a: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recursos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existentes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hoje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potencializar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alfabetização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cartográfica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Perguntas desafiadoras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428596" y="1785926"/>
            <a:ext cx="578647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tecnologia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geoespacial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um campo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Tecnologia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Informação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envolve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métodos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técnicas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aquisição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processamento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tratamento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integração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análise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visualização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dados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geográficos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domínio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espacial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temporal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espaço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-temporal. </a:t>
            </a: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ciência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evoluiu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muito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com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advento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Internet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disseminação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tecnologias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digitais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Hoje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encontramos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recursos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georreferenciamento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carros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celulares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tablets etc.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Apresentação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Conceitual</a:t>
            </a:r>
            <a:r>
              <a:rPr lang="en-US" sz="2400" b="1" dirty="0" smtClean="0">
                <a:solidFill>
                  <a:schemeClr val="bg1"/>
                </a:solidFill>
              </a:rPr>
              <a:t> e </a:t>
            </a:r>
            <a:r>
              <a:rPr lang="en-US" sz="2400" b="1" dirty="0" err="1" smtClean="0">
                <a:solidFill>
                  <a:schemeClr val="bg1"/>
                </a:solidFill>
              </a:rPr>
              <a:t>Técnica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  <p:pic>
        <p:nvPicPr>
          <p:cNvPr id="5" name="Placeholder 3" descr="Picture 9"/>
          <p:cNvPicPr>
            <a:picLocks noGrp="1"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388" y="1285860"/>
            <a:ext cx="1912965" cy="1874701"/>
          </a:xfrm>
          <a:prstGeom prst="rect">
            <a:avLst/>
          </a:prstGeom>
          <a:ln>
            <a:noFill/>
          </a:ln>
        </p:spPr>
      </p:pic>
      <p:pic>
        <p:nvPicPr>
          <p:cNvPr id="6" name="Placeholder 3" descr="Picture 11"/>
          <p:cNvPicPr>
            <a:picLocks noGrp="1" noChangeAspect="1"/>
          </p:cNvPicPr>
          <p:nvPr/>
        </p:nvPicPr>
        <p:blipFill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0826" y="3286124"/>
            <a:ext cx="1719093" cy="1285884"/>
          </a:xfrm>
          <a:prstGeom prst="rect">
            <a:avLst/>
          </a:prstGeom>
          <a:ln>
            <a:noFill/>
          </a:ln>
        </p:spPr>
      </p:pic>
      <p:pic>
        <p:nvPicPr>
          <p:cNvPr id="7" name="Placeholder 3" descr="Picture 13"/>
          <p:cNvPicPr>
            <a:picLocks noGrp="1" noChangeAspect="1"/>
          </p:cNvPicPr>
          <p:nvPr/>
        </p:nvPicPr>
        <p:blipFill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0826" y="4714884"/>
            <a:ext cx="1571636" cy="1571636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428596" y="2006167"/>
            <a:ext cx="585791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Globos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Virtuais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forma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representar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mundo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cerca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3D.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Permitem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navegar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superfície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Terra,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explorando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posições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ângulos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sejam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convenientes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ele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tempo real.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Enfim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possível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observar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Terra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sobre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diferentes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perspectivas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 </a:t>
            </a:r>
            <a:r>
              <a:rPr lang="en-US" sz="2000" i="1" dirty="0" smtClean="0">
                <a:solidFill>
                  <a:schemeClr val="tx2">
                    <a:lumMod val="75000"/>
                  </a:schemeClr>
                </a:solidFill>
              </a:rPr>
              <a:t>Google Earth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permite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visualizem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imagens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mapas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terrenos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construções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3D. 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Descobrir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Terra,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explorar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céu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mergulhar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oceano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andar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Lua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visitar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Marte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–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algumas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possibilidades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investigação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dentre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inúmeras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ferramenta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proporciona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</a:p>
          <a:p>
            <a:pPr>
              <a:buFont typeface="Arial" pitchFamily="34" charset="0"/>
              <a:buChar char="•"/>
            </a:pPr>
            <a:endParaRPr lang="en-US" sz="2000" dirty="0" err="1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Apresentação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Conceitual</a:t>
            </a:r>
            <a:r>
              <a:rPr lang="en-US" sz="2400" b="1" dirty="0" smtClean="0">
                <a:solidFill>
                  <a:schemeClr val="bg1"/>
                </a:solidFill>
              </a:rPr>
              <a:t> e </a:t>
            </a:r>
            <a:r>
              <a:rPr lang="en-US" sz="2400" b="1" dirty="0" err="1" smtClean="0">
                <a:solidFill>
                  <a:schemeClr val="bg1"/>
                </a:solidFill>
              </a:rPr>
              <a:t>Técnica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  <p:pic>
        <p:nvPicPr>
          <p:cNvPr id="10" name="Placeholder 3" descr="Imagem 5"/>
          <p:cNvPicPr>
            <a:picLocks noGrp="1"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3702" y="2143116"/>
            <a:ext cx="2016124" cy="1368427"/>
          </a:xfrm>
          <a:prstGeom prst="rect">
            <a:avLst/>
          </a:prstGeom>
          <a:ln>
            <a:noFill/>
          </a:ln>
        </p:spPr>
      </p:pic>
      <p:pic>
        <p:nvPicPr>
          <p:cNvPr id="11" name="Placeholder 3" descr="Imagem 6"/>
          <p:cNvPicPr>
            <a:picLocks noGrp="1" noChangeAspect="1"/>
          </p:cNvPicPr>
          <p:nvPr/>
        </p:nvPicPr>
        <p:blipFill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3702" y="3870317"/>
            <a:ext cx="2016124" cy="1441451"/>
          </a:xfrm>
          <a:prstGeom prst="rect">
            <a:avLst/>
          </a:prstGeom>
          <a:ln>
            <a:noFill/>
          </a:ln>
        </p:spPr>
      </p:pic>
      <p:sp>
        <p:nvSpPr>
          <p:cNvPr id="12" name="Retângulo 11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Retângulo 12"/>
          <p:cNvSpPr/>
          <p:nvPr/>
        </p:nvSpPr>
        <p:spPr>
          <a:xfrm>
            <a:off x="428596" y="1208196"/>
            <a:ext cx="821537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Globos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Virtuais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endParaRPr lang="pt-BR" sz="2000" b="1" dirty="0">
              <a:solidFill>
                <a:srgbClr val="1F497D">
                  <a:lumMod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428596" y="1357298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Google Earth e do o Google Maps,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estratégias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ensino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prendizagem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entendido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recursos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auxiliam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visualização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análise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fenômenos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fluxos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acontecimentos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presentes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superfície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Terra.</a:t>
            </a:r>
          </a:p>
          <a:p>
            <a:endParaRPr lang="en-US" sz="2000" dirty="0" err="1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Apresentação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Conceitual</a:t>
            </a:r>
            <a:r>
              <a:rPr lang="en-US" sz="2400" b="1" dirty="0" smtClean="0">
                <a:solidFill>
                  <a:schemeClr val="bg1"/>
                </a:solidFill>
              </a:rPr>
              <a:t> e </a:t>
            </a:r>
            <a:r>
              <a:rPr lang="en-US" sz="2400" b="1" dirty="0" err="1" smtClean="0">
                <a:solidFill>
                  <a:schemeClr val="bg1"/>
                </a:solidFill>
              </a:rPr>
              <a:t>Técnica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  <p:pic>
        <p:nvPicPr>
          <p:cNvPr id="14" name="Placeholder 3" descr="Imagem 3"/>
          <p:cNvPicPr>
            <a:picLocks noGrp="1"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2928934"/>
            <a:ext cx="4032248" cy="3024186"/>
          </a:xfrm>
          <a:prstGeom prst="rect">
            <a:avLst/>
          </a:prstGeom>
          <a:ln>
            <a:noFill/>
          </a:ln>
        </p:spPr>
      </p:pic>
      <p:pic>
        <p:nvPicPr>
          <p:cNvPr id="15" name="Placeholder 3" descr="Imagem 4"/>
          <p:cNvPicPr>
            <a:picLocks noGrp="1" noChangeAspect="1"/>
          </p:cNvPicPr>
          <p:nvPr/>
        </p:nvPicPr>
        <p:blipFill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1065" y="2928934"/>
            <a:ext cx="3671883" cy="2952753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Apresentação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Conceitual</a:t>
            </a:r>
            <a:r>
              <a:rPr lang="en-US" sz="2400" b="1" dirty="0" smtClean="0">
                <a:solidFill>
                  <a:schemeClr val="bg1"/>
                </a:solidFill>
              </a:rPr>
              <a:t> e </a:t>
            </a:r>
            <a:r>
              <a:rPr lang="en-US" sz="2400" b="1" dirty="0" err="1" smtClean="0">
                <a:solidFill>
                  <a:schemeClr val="bg1"/>
                </a:solidFill>
              </a:rPr>
              <a:t>Técnica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Retângulo 12"/>
          <p:cNvSpPr/>
          <p:nvPr/>
        </p:nvSpPr>
        <p:spPr>
          <a:xfrm>
            <a:off x="428596" y="1208196"/>
            <a:ext cx="821537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Cinco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coisas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legais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e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fáceis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de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fazer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com o Google Earth </a:t>
            </a:r>
            <a:endParaRPr lang="pt-BR" sz="2000" b="1" dirty="0" err="1" smtClean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500034" y="1928802"/>
            <a:ext cx="842968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Visualize uma imagem da sua casa, escola ou qualquer lugar na Terra - Clique em Voar para. Digite o local na caixa de entrada e clique no   botão Iniciar pesquisa. Nos resultados da pesquisa (Painel Lugares), clique duas vezes no local. O Google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Earth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faz você voar até esse local.</a:t>
            </a:r>
          </a:p>
          <a:p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Passeio pelo mundo - No painel Lugares, abra a pasta Passeio turístico e clique duas vezes em Iniciar o passeio aqui. </a:t>
            </a:r>
          </a:p>
          <a:p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Obtenha rotas de um lugar para o outro e voe (siga) pela rota </a:t>
            </a:r>
          </a:p>
          <a:p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Consulte 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Como obter rotas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[https://support.google.com/earth/answer/148083?topic=2376017&amp;rd=1] e </a:t>
            </a:r>
          </a:p>
          <a:p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Como passear pela rota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[https://support.google.com/earth/answer/148084?topic=2376757&amp;ctx=topic]</a:t>
            </a: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Apresentação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Conceitual</a:t>
            </a:r>
            <a:r>
              <a:rPr lang="en-US" sz="2400" b="1" dirty="0" smtClean="0">
                <a:solidFill>
                  <a:schemeClr val="bg1"/>
                </a:solidFill>
              </a:rPr>
              <a:t> e </a:t>
            </a:r>
            <a:r>
              <a:rPr lang="en-US" sz="2400" b="1" dirty="0" err="1" smtClean="0">
                <a:solidFill>
                  <a:schemeClr val="bg1"/>
                </a:solidFill>
              </a:rPr>
              <a:t>Técnica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500034" y="1285860"/>
            <a:ext cx="835824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Veja imagens históricas recentes dos seus locais favoritos - No menu do visualizador em 3D, escolha o  botão Relógio. Para ativar Imagens históricas. Use o regulador de tempo para ver marcadores interessantes no histórico recente. Consulte 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Como visualizar imagens históricas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 para obter mais informações. [https://support.google.com/earth/answer/148094?topic=2376751&amp;ctx=topic]</a:t>
            </a:r>
          </a:p>
          <a:p>
            <a:pPr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Visualize o terreno em 3D de um lugar - Isso fica mais divertido com terrenos montanhosos, como o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Grand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Canyon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. Vá a um local (consulte número um). Quando a visualização mostrar o local, use o regulador de zoom para inclinar o terreno. Consulte 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  <a:hlinkClick r:id="rId3"/>
              </a:rPr>
              <a:t>Como usar os controles de navegação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[https://support.google.com/earth/answer/148186?topic=2376154&amp;ctx=topic] e 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  <a:hlinkClick r:id="rId3"/>
              </a:rPr>
              <a:t>Como inclinar e visualizar terrenos montanhosos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 [https://support.google.com/earth/answer/148186?topic=2376154&amp;ctx=topic] para obter mais informações. </a:t>
            </a:r>
          </a:p>
          <a:p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428596" y="1357298"/>
            <a:ext cx="7143800" cy="1656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"/>
              </a:spcBef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Acesse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site: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https://maps.google.com.br</a:t>
            </a: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100"/>
              </a:spcBef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100"/>
              </a:spcBef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Insira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campo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busca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Brasília</a:t>
            </a:r>
          </a:p>
          <a:p>
            <a:endParaRPr lang="en-US" sz="2000" dirty="0" err="1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Atividade</a:t>
            </a:r>
            <a:r>
              <a:rPr lang="en-US" sz="2400" b="1" dirty="0" smtClean="0">
                <a:solidFill>
                  <a:schemeClr val="bg1"/>
                </a:solidFill>
              </a:rPr>
              <a:t> de </a:t>
            </a:r>
            <a:r>
              <a:rPr lang="en-US" sz="2400" b="1" dirty="0" err="1" smtClean="0">
                <a:solidFill>
                  <a:schemeClr val="bg1"/>
                </a:solidFill>
              </a:rPr>
              <a:t>Experimentação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  <p:pic>
        <p:nvPicPr>
          <p:cNvPr id="7" name="Placeholder 3" descr="Picture 4"/>
          <p:cNvPicPr>
            <a:picLocks noGrp="1"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500034" y="2500306"/>
            <a:ext cx="5111752" cy="3495678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5857884" y="5357826"/>
            <a:ext cx="24288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"/>
              </a:spcBef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Observe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função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mapa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Atividade</a:t>
            </a:r>
            <a:r>
              <a:rPr lang="en-US" sz="2400" b="1" dirty="0" smtClean="0">
                <a:solidFill>
                  <a:schemeClr val="bg1"/>
                </a:solidFill>
              </a:rPr>
              <a:t> de </a:t>
            </a:r>
            <a:r>
              <a:rPr lang="en-US" sz="2400" b="1" dirty="0" err="1" smtClean="0">
                <a:solidFill>
                  <a:schemeClr val="bg1"/>
                </a:solidFill>
              </a:rPr>
              <a:t>Experimentação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  <p:pic>
        <p:nvPicPr>
          <p:cNvPr id="10" name="Placeholder 3" descr="Picture 2"/>
          <p:cNvPicPr>
            <a:picLocks noGrp="1"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1285860"/>
            <a:ext cx="5090173" cy="48355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1552</TotalTime>
  <Words>614</Words>
  <Application>Microsoft Office PowerPoint</Application>
  <PresentationFormat>Apresentação no Ecrã (4:3)</PresentationFormat>
  <Paragraphs>63</Paragraphs>
  <Slides>16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16</vt:i4>
      </vt:variant>
    </vt:vector>
  </HeadingPairs>
  <TitlesOfParts>
    <vt:vector size="19" baseType="lpstr">
      <vt:lpstr>Calibri</vt:lpstr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Augusto</dc:creator>
  <cp:lastModifiedBy>Ju Ribeiro</cp:lastModifiedBy>
  <cp:revision>98</cp:revision>
  <dcterms:created xsi:type="dcterms:W3CDTF">2013-06-26T20:31:07Z</dcterms:created>
  <dcterms:modified xsi:type="dcterms:W3CDTF">2015-06-09T14:47:41Z</dcterms:modified>
</cp:coreProperties>
</file>